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7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5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43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1656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96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01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54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71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2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8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9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7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4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6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8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47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2254066-D24D-45F8-B33D-C5319FB730B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1BBC75D-B204-4FB3-85D5-788B1070F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8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10932" y="2695245"/>
            <a:ext cx="8689976" cy="2509213"/>
          </a:xfrm>
        </p:spPr>
        <p:txBody>
          <a:bodyPr>
            <a:normAutofit/>
          </a:bodyPr>
          <a:lstStyle/>
          <a:p>
            <a:r>
              <a:rPr lang="ru-RU" b="1" dirty="0">
                <a:latin typeface="Bahnschrift Condensed" panose="020B0502040204020203" pitchFamily="34" charset="0"/>
              </a:rPr>
              <a:t>Создание композиционных материалов.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6612" y="1916056"/>
            <a:ext cx="8641079" cy="556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450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Университет науки и технологий МИСИС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875" y="69"/>
            <a:ext cx="3426125" cy="16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1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8238" y="2733001"/>
            <a:ext cx="4118047" cy="3081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08194" y="2860480"/>
            <a:ext cx="3843273" cy="2875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134948" y="1041461"/>
            <a:ext cx="6915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атем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разливаем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наши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подготовленные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формочки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2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62802" y="2781970"/>
            <a:ext cx="4715424" cy="3528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2677771"/>
            <a:ext cx="4854677" cy="3632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2396836" y="875253"/>
            <a:ext cx="73429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заливки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закрываем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наши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формочки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оставляем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их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сохнуть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естественных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условиях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92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4274" y="2498238"/>
            <a:ext cx="4385222" cy="3946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81417" y="2431618"/>
            <a:ext cx="4347291" cy="4117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2798618" y="7782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получился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таким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ожидали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пересмотрим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книги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снова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начнем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1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2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Condensed" panose="020B0502040204020203" pitchFamily="34" charset="0"/>
              </a:rPr>
              <a:t>Композиционные</a:t>
            </a:r>
            <a:r>
              <a:rPr lang="en-US" dirty="0">
                <a:latin typeface="Bahnschrift Condensed" panose="020B0502040204020203" pitchFamily="34" charset="0"/>
              </a:rPr>
              <a:t> </a:t>
            </a:r>
            <a:r>
              <a:rPr lang="en-US" dirty="0" err="1" smtClean="0">
                <a:latin typeface="Bahnschrift Condensed" panose="020B0502040204020203" pitchFamily="34" charset="0"/>
              </a:rPr>
              <a:t>материалы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fontAlgn="base"/>
            <a:r>
              <a:rPr lang="ru-RU" b="1" i="1" cap="none" dirty="0" smtClean="0">
                <a:latin typeface="Bahnschrift Condensed" panose="020B0502040204020203" pitchFamily="34" charset="0"/>
              </a:rPr>
              <a:t>Композитные материалы (КМ)</a:t>
            </a:r>
            <a:r>
              <a:rPr lang="en-US" cap="none" dirty="0" smtClean="0">
                <a:latin typeface="Bahnschrift Condensed" panose="020B0502040204020203" pitchFamily="34" charset="0"/>
              </a:rPr>
              <a:t> </a:t>
            </a:r>
            <a:r>
              <a:rPr lang="ru-RU" cap="none" dirty="0" smtClean="0">
                <a:latin typeface="Bahnschrift Condensed" panose="020B0502040204020203" pitchFamily="34" charset="0"/>
              </a:rPr>
              <a:t>— это искусственно созданные материалы, состоящие из двух или более неоднородных и нерастворимых друг в друге компонентов, соединяемых между собой физико-химическими связями.</a:t>
            </a:r>
            <a:endParaRPr lang="en-US" cap="none" dirty="0" smtClean="0">
              <a:latin typeface="Bahnschrift Condensed" panose="020B0502040204020203" pitchFamily="34" charset="0"/>
            </a:endParaRPr>
          </a:p>
          <a:p>
            <a:pPr fontAlgn="base"/>
            <a:r>
              <a:rPr lang="ru-RU" cap="none" dirty="0" smtClean="0">
                <a:latin typeface="Bahnschrift Condensed" panose="020B0502040204020203" pitchFamily="34" charset="0"/>
              </a:rPr>
              <a:t>Одним из компонентов композиционных материалов является арматура, или </a:t>
            </a:r>
            <a:r>
              <a:rPr lang="ru-RU" cap="none" dirty="0" err="1" smtClean="0">
                <a:latin typeface="Bahnschrift Condensed" panose="020B0502040204020203" pitchFamily="34" charset="0"/>
              </a:rPr>
              <a:t>упрочнитель</a:t>
            </a:r>
            <a:r>
              <a:rPr lang="ru-RU" cap="none" dirty="0" smtClean="0">
                <a:latin typeface="Bahnschrift Condensed" panose="020B0502040204020203" pitchFamily="34" charset="0"/>
              </a:rPr>
              <a:t>, обеспечивающая необходимые механические характеристики материала, а другим компонентом — матрица или связующее, обеспечивающая совместную работу армирующих элементов. В качестве матрицы используют полимерные, металлические, керамические и углеродные материалы, в зависимости от типа которых</a:t>
            </a:r>
            <a:r>
              <a:rPr lang="en-US" cap="none" dirty="0" smtClean="0">
                <a:latin typeface="Bahnschrift Condensed" panose="020B0502040204020203" pitchFamily="34" charset="0"/>
              </a:rPr>
              <a:t> </a:t>
            </a:r>
            <a:r>
              <a:rPr lang="ru-RU" cap="none" dirty="0" smtClean="0">
                <a:latin typeface="Bahnschrift Condensed" panose="020B0502040204020203" pitchFamily="34" charset="0"/>
              </a:rPr>
              <a:t>композиционные материалы</a:t>
            </a:r>
            <a:r>
              <a:rPr lang="en-US" cap="none" dirty="0" smtClean="0">
                <a:latin typeface="Bahnschrift Condensed" panose="020B0502040204020203" pitchFamily="34" charset="0"/>
              </a:rPr>
              <a:t> </a:t>
            </a:r>
            <a:r>
              <a:rPr lang="ru-RU" cap="none" dirty="0" smtClean="0">
                <a:latin typeface="Bahnschrift Condensed" panose="020B0502040204020203" pitchFamily="34" charset="0"/>
              </a:rPr>
              <a:t>получают общее название.</a:t>
            </a:r>
            <a:endParaRPr lang="en-US" cap="none" dirty="0" smtClean="0">
              <a:latin typeface="Bahnschrift Condensed" panose="020B0502040204020203" pitchFamily="34" charset="0"/>
            </a:endParaRPr>
          </a:p>
          <a:p>
            <a:endParaRPr lang="en-US" cap="none" dirty="0"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956" y="69"/>
            <a:ext cx="1822044" cy="9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8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356663" y="720436"/>
            <a:ext cx="9102436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fontAlgn="base">
              <a:lnSpc>
                <a:spcPct val="115000"/>
              </a:lnSpc>
              <a:spcAft>
                <a:spcPts val="1500"/>
              </a:spcAft>
            </a:pP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Упрочнителями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служат стеклянные, борные, углеродные, органические, нитевидные кристаллы карбидов, боридов, нитридов и другие и металлические проволоки, обладающие высокой прочностью и жесткостью. При формировании композитного материала используются индивидуальные свойства составляющих композицию элементов.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 descr="Компоненты композиционного материал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4" y="2474891"/>
            <a:ext cx="5331835" cy="30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2825305" y="5912550"/>
            <a:ext cx="562699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 —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Компоненты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композиционного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материала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854" y="69"/>
            <a:ext cx="1906146" cy="94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Bahnschrift Condensed" panose="020B0502040204020203" pitchFamily="34" charset="0"/>
              </a:rPr>
              <a:t>Создание композиционных материалов</a:t>
            </a:r>
            <a:r>
              <a:rPr lang="ru-RU" b="1" dirty="0" smtClean="0">
                <a:latin typeface="Bahnschrift Condensed" panose="020B0502040204020203" pitchFamily="34" charset="0"/>
              </a:rPr>
              <a:t>.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22219" y="1970176"/>
            <a:ext cx="103216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 композиционным материалам относится большая часть строительных материалов. Это материалы, составленные из нескольких компонентов, укрепляющих и дополняющих друг друга. Композит работает как монолитный материал. Для того, чтобы он работал монолитно, необходимо выполнить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три условия.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контактирующих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материалов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должны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быть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28600"/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химическая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совместимость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компонентов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близкие по значению коэффициенты линейного температурного расширения;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хорошая адгезия материалов друг к другу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tabLst>
                <a:tab pos="457200" algn="l"/>
              </a:tabLs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6975" y="1674207"/>
            <a:ext cx="4570661" cy="4523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280" y="1682123"/>
            <a:ext cx="4570660" cy="4508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872837" y="556598"/>
            <a:ext cx="1021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Сначала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измельчаем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бумагу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ножницами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убедиться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однородный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27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1145" y="1814396"/>
            <a:ext cx="4410310" cy="4274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778" y="1837430"/>
            <a:ext cx="4410311" cy="4228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1454727" y="722853"/>
            <a:ext cx="7010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воду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100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градусов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хорошо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перемешать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3029" y="1084035"/>
            <a:ext cx="5044426" cy="4757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803563" y="2284888"/>
            <a:ext cx="48629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ru-RU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основа, 50-95%. Это производные целлюлозы: </a:t>
            </a:r>
            <a:r>
              <a:rPr lang="ru-RU" b="0" i="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метилцеллюлоза</a:t>
            </a:r>
            <a:r>
              <a:rPr lang="ru-RU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(МЦ), </a:t>
            </a:r>
            <a:r>
              <a:rPr lang="ru-RU" b="0" i="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карбоксилметилцеллюлоза</a:t>
            </a:r>
            <a:r>
              <a:rPr lang="ru-RU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(КМЦ), или модифицированные крахмалы </a:t>
            </a:r>
            <a:r>
              <a:rPr lang="ru-RU" b="0" i="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гидроксипропилкрахмал</a:t>
            </a:r>
            <a:r>
              <a:rPr lang="ru-RU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b="0" i="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карбометилкрахмал</a:t>
            </a:r>
            <a:r>
              <a:rPr lang="ru-RU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(ГПК/КМК);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ru-RU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поливинилацетат (ПВА), 5-50%. Повышает адгезию клея и его влагостойкость;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ru-RU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фунгициды и антисептики, до 3,4%. Защищают от появления плесени и грибка</a:t>
            </a:r>
            <a:endParaRPr lang="ru-RU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2109" y="653672"/>
            <a:ext cx="490450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Д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того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добавляемые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композит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однородный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добавляем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него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обойный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клей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С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остав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обойного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клея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можете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посмотреть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ниже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05460" y="1641838"/>
            <a:ext cx="4858659" cy="3635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928253" y="274626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Клей ПВА представляет собой раствор поливинилацетата в воде, с добавлением пластификаторов и различных добавок, которые усиливают отдельные свойства клея. Поливинилацетат – бесцветный полимер без вкуса и запаха, который получается в результате полимеризации винилацетата в растворе или эмульсии. В процессе участвует вещество – инициатор реакции и стабилизирующие добавки. В общем виде клей ПВА имеет следующий состав: 85–95% поливинилацетата, 0–10% воды, не менее 5% – пластификаторы (</a:t>
            </a:r>
            <a:r>
              <a:rPr lang="ru-RU" b="0" i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дибутилфталат</a:t>
            </a:r>
            <a:r>
              <a:rPr lang="ru-RU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или ЭДОС), до 0,5% – специальные добавки</a:t>
            </a:r>
            <a:br>
              <a:rPr lang="ru-RU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28253" y="15818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обавляем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композит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были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однородный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добавляем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ПВА клей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остав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ПВА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клея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можете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посмотреть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ниже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70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7508" y="2758739"/>
            <a:ext cx="4250867" cy="3567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6606" y="2596140"/>
            <a:ext cx="4250867" cy="3893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2189018" y="119390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Затем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перемешиваем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нашу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смесь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станет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однородной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57</TotalTime>
  <Words>323</Words>
  <Application>Microsoft Office PowerPoint</Application>
  <PresentationFormat>Широкоэкранный</PresentationFormat>
  <Paragraphs>25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Bahnschrift Condensed</vt:lpstr>
      <vt:lpstr>Calibri</vt:lpstr>
      <vt:lpstr>Times New Roman</vt:lpstr>
      <vt:lpstr>Tw Cen MT</vt:lpstr>
      <vt:lpstr>Капля</vt:lpstr>
      <vt:lpstr>Создание композиционных материалов. </vt:lpstr>
      <vt:lpstr>Композиционные материалы</vt:lpstr>
      <vt:lpstr>Презентация PowerPoint</vt:lpstr>
      <vt:lpstr>Создание композиционных материалов.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Khon_1011</dc:creator>
  <cp:lastModifiedBy>Khon_1011</cp:lastModifiedBy>
  <cp:revision>25</cp:revision>
  <dcterms:created xsi:type="dcterms:W3CDTF">2022-11-22T09:44:38Z</dcterms:created>
  <dcterms:modified xsi:type="dcterms:W3CDTF">2022-11-29T10:03:01Z</dcterms:modified>
</cp:coreProperties>
</file>